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5" autoAdjust="0"/>
    <p:restoredTop sz="86388" autoAdjust="0"/>
  </p:normalViewPr>
  <p:slideViewPr>
    <p:cSldViewPr snapToGrid="0">
      <p:cViewPr varScale="1">
        <p:scale>
          <a:sx n="46" d="100"/>
          <a:sy n="46" d="100"/>
        </p:scale>
        <p:origin x="44" y="2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11T18:10:44.16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1,'1'1,"-1"0,0-1,0 1,1 0,-1 0,1 0,-1 0,0 0,1 0,0-1,-1 1,1 0,0-1,-1 1,1 0,0-1,0 1,-1-1,1 1,0-1,0 1,0-1,0 1,0-1,-1 0,3 1,28 4,-28-4,65 4,96-6,-63-1,-50 2,0 2,67 12,-58-7,0-2,105-6,-64 0,-67 1,1 2,59 12,-56-9,-1-1,58-2,-55-2,-1 2,42 6,-14 0,0-2,99-5,24 1,-89 10,20 1,-39-12,-21-1,73 9,4 4,215-8,-198-7,468 2,-598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11T18:10:49.30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82,'29'-2,"53"-9,7 0,364 6,-249 7,-154-2,4 1,104-12,-90 2,80 0,72 10,-74 1,-105-2,3 1,-1-2,62-10,-49 3,86-3,60 12,-73 1,1102-2,-1208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11T18:10:51.60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0,'131'12,"18"2,580-13,-352-3,1669 2,-2022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11T18:15:21.69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30,'82'0,"3"2,-1-5,86-13,-94 8,0 3,100 6,-58 1,1633-2,-1713 2,57 10,-56-6,55 2,-85-8,31 0,73 9,-82-3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11T18:15:23.56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1,'441'0,"-397"1,46 9,11 1,112-10,24 2,-176 4,108 29,-85-16,-26-11,0-3,0-2,97-6,-52 0,366 2,-426 2,57 9,-55-4,54 0,367-8,-440 3,0 1,0 1,48 13,18 4,-64-17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11T18:18:36.20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7956 316,'-6210'0,"5996"-13,2 0,144 14,24 0,0-2,-70-9,65 3,-54-1,46 5,27-1,0-1,-35-11,35 8,0 2,-36-4,-7 6,-86-10,91 0,-27-4,72 14,-1-2,1 0,-24-10,-28-9,75 25,0 0,0 1,0-1,0 0,0 0,0 0,0 0,0 0,0 0,0 0,0 0,-1 0,1 0,0 0,0 0,0 0,0 0,0 0,0-1,0 1,0 0,0 0,0 0,0 0,0 0,-1 0,1 0,0 0,0 0,0 0,0 0,0 0,0 0,0 0,0 0,0 0,0 0,0-1,0 1,0 0,0 0,0 0,0 0,0 0,0 0,0 0,0 0,0 0,0 0,0 0,0-1,0 1,0 0,0 0,0 0,0 0,0 0,0 0,0 0,0 0,0 0,0 0,0 0,0 0,1-1,6-2,14-3,219-29,252 28,-287 9,5096-2,-5257-2,54-9,23-2,-23 12,-47 2,93-12,-39 0,-1 4,119 8,-77 1,304-2,-426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11T18:18:37.62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4237 1,'-2863'0,"2829"2,-53 8,-18 3,-332-11,224-4,191 4,0 0,0 1,1 2,-28 8,20-4,-43 5,2-8,-85-5,148-1,-22-1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11T18:18:51.00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0,'0'4,"0"0,0 0,1 0,-1 0,1 0,0 0,1 4,-1-6,0 0,0-1,0 1,1 0,-1-1,0 1,1-1,-1 1,1-1,-1 0,1 0,0 1,-1-1,1 0,4 1,10 3,1 0,0-1,0-1,1 0,27 0,-4 0,390 30,-395-31,651 9,-466-12,-165 4,0 3,-1 2,81 23,41 6,123-10,-195-21,790 8,-580-16,3763 3,-4044 0,56 11,-52-6,45 2,-57-8,209-2,-214-1,1-1,-2-1,1-1,-1-1,0-1,24-12,-14 6,51-16,-45 20,-5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4C6D8-CB91-4049-86DC-C97829FC870A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07E35-BB49-4D33-8B3E-FEB3269C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97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95742-DA79-4802-8584-3B317120A6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327E46-DC5C-4D8E-B35C-2A7556D822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02ACA-2AA3-4B52-B0DF-1B9D1C5E4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DECB-1065-469E-9D84-C7C3C44C9A86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C3C85-C47B-4A9A-A33D-687FC1506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4079B-1071-432B-BDCB-19B40001E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37A2-5696-4FAC-A155-2A7DB47ED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87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9B2-E276-4E47-A2F2-866AC8959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BB4BCC-ED13-4FF2-8D23-CE39F48CE1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5DCE4-1AA6-4F7B-97FA-604ECB167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DECB-1065-469E-9D84-C7C3C44C9A86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48A3C-09BF-4BE1-B023-427907385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69902-1DCE-40D9-88A3-62C192549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37A2-5696-4FAC-A155-2A7DB47ED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35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9C418A-63A3-4ECB-B5AC-0487B5007B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C75985-A272-4E20-8223-99B5591F46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3C63C-E241-4FB1-AFE0-909EE7F0B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DECB-1065-469E-9D84-C7C3C44C9A86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FB886C-8F84-48B5-B9E6-202797012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B25A4-95D9-4BFC-A50B-D3992548A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37A2-5696-4FAC-A155-2A7DB47ED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62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07493-BC04-46DD-979A-5750876AA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7E67F-D20C-4A8B-BE17-B9041006C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D647F-D053-4E3A-A670-A00ADF26C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DECB-1065-469E-9D84-C7C3C44C9A86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644F9-CDA3-49BF-B16F-A014FCE71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99E8E-0660-4CD0-BE8D-5AE0D4D09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37A2-5696-4FAC-A155-2A7DB47ED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82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5DF9D-3CA0-4692-815D-CF0E3D121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996CC5-1DE1-4907-8760-C5C008B3E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3066E-38C6-4E54-8038-FEE6ED761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DECB-1065-469E-9D84-C7C3C44C9A86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A851B-BDBC-478D-B368-5F283972F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609E7-C3D5-4477-BCAD-4F8E79D50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37A2-5696-4FAC-A155-2A7DB47ED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26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9D9C-B025-488A-85B7-BE7C176A1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21011-1AC1-4996-B4FC-DD1846686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A26660-84C7-433F-A6B3-B71996E8D9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16DC4-51F4-4352-ADB4-088F62515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DECB-1065-469E-9D84-C7C3C44C9A86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4CFFB-50D2-4608-A448-231781521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EA40B-70E4-41BF-BAB6-72B75D6F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37A2-5696-4FAC-A155-2A7DB47ED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9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04039-C99C-414D-A620-0C7EAE350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DF630-3D86-4DDC-AF55-67B70B3AB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6E8ACB-EC44-4C70-AAEA-7D1AEFEC3E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8A205C-315D-414B-BAD1-89964CA0DC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5D3F4B-725C-48EF-A69A-0D60C0B943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BA8282-3F30-441D-805A-A692272CB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DECB-1065-469E-9D84-C7C3C44C9A86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62643B-8EDC-4A35-95B8-CA482D48F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DBE1BE-0D2F-4B6C-9269-B7A57D49B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37A2-5696-4FAC-A155-2A7DB47ED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706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97DD-286E-493F-8DB9-A91029F5A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11A0C2-AF20-498D-8FD9-67BB2FB65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DECB-1065-469E-9D84-C7C3C44C9A86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06050F-19B5-4798-90E8-30728C7F8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E522C4-E1EA-4FE4-BE10-879621500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37A2-5696-4FAC-A155-2A7DB47ED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618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CE3E26-C2AC-4030-B278-4211391FC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DECB-1065-469E-9D84-C7C3C44C9A86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F471A7-C57A-4CD1-993A-7A5F2C945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95BACE-3AD1-428C-B4EB-E52AA54C5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37A2-5696-4FAC-A155-2A7DB47ED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541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527A1-0AE6-4280-8F54-DEAD3D00F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29C8C3-E4E5-4DD5-B91C-E394FD210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941CEA-2798-4048-A66C-DC0C9457A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A7316D-B648-4E29-95ED-BAD9FD732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DECB-1065-469E-9D84-C7C3C44C9A86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D0AD7-B800-4E3D-AA31-C99623F6A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A802BA-E931-4DC8-8AD6-6BDFA5C95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37A2-5696-4FAC-A155-2A7DB47ED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6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B2503-869F-49B9-8843-E37D97B4C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3A28F-FF45-4DDE-BB73-384C2F79A5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855E97-373B-40BA-A308-F660A4C1E5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8C644A-4960-4952-B1F8-50356E298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DECB-1065-469E-9D84-C7C3C44C9A86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840884-273F-45F3-9879-39CD3CCD3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7F9239-671B-4A99-928F-B9FD76D60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37A2-5696-4FAC-A155-2A7DB47ED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652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8AAA2A-949C-4451-9D4A-F0B7098EF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12DA54-DC2A-41D1-B3DE-D34296302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3EC7D-FF4D-4C67-9733-2FD0707233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ADECB-1065-469E-9D84-C7C3C44C9A86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89617B-F29A-4E98-A576-6F4BDE1B41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FEF78-CCDB-4C9F-BE93-7248E0F228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937A2-5696-4FAC-A155-2A7DB47ED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949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emf"/><Relationship Id="rId5" Type="http://schemas.openxmlformats.org/officeDocument/2006/relationships/customXml" Target="../ink/ink2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customXml" Target="../ink/ink5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customXml" Target="../ink/ink6.xml"/><Relationship Id="rId7" Type="http://schemas.openxmlformats.org/officeDocument/2006/relationships/customXml" Target="../ink/ink8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customXml" Target="../ink/ink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nk of America website with resources highlighted in yellow. These resources are ClientLine Enterprise Report Mapping, Clientline Enterprise Self-Paced Demo, and Clinentline Enterprise Narrated Demo. ">
            <a:extLst>
              <a:ext uri="{FF2B5EF4-FFF2-40B4-BE49-F238E27FC236}">
                <a16:creationId xmlns:a16="http://schemas.microsoft.com/office/drawing/2014/main" id="{E867A5AD-5E33-40AF-B216-2D7B94C5BC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511" y="626237"/>
            <a:ext cx="6160848" cy="51288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233F25C-2FBA-433C-B720-62DB5D1F9D69}"/>
              </a:ext>
            </a:extLst>
          </p:cNvPr>
          <p:cNvSpPr txBox="1"/>
          <p:nvPr/>
        </p:nvSpPr>
        <p:spPr>
          <a:xfrm>
            <a:off x="7890235" y="1168924"/>
            <a:ext cx="28063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There are demos and also</a:t>
            </a:r>
          </a:p>
          <a:p>
            <a:r>
              <a:rPr lang="en-US" dirty="0"/>
              <a:t>A Report mapping guide on </a:t>
            </a:r>
          </a:p>
          <a:p>
            <a:r>
              <a:rPr lang="en-US" dirty="0"/>
              <a:t>This landing page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2A9598F-65F3-44E2-B58B-9FD3E0A0EB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/>
              <p14:nvPr/>
            </p14:nvContentPartPr>
            <p14:xfrm>
              <a:off x="1441833" y="4354705"/>
              <a:ext cx="1356840" cy="5760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2A9598F-65F3-44E2-B58B-9FD3E0A0EB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87833" y="4246705"/>
                <a:ext cx="1464480" cy="27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DC506830-4827-422D-A94A-9DC40B9BD04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/>
              <p14:nvPr/>
            </p14:nvContentPartPr>
            <p14:xfrm>
              <a:off x="1479633" y="4740265"/>
              <a:ext cx="1338480" cy="2952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DC506830-4827-422D-A94A-9DC40B9BD04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25633" y="4633566"/>
                <a:ext cx="1446120" cy="24256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F26216F7-63EF-497F-AFA9-A9C2F79D76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/>
              <p14:nvPr/>
            </p14:nvContentPartPr>
            <p14:xfrm>
              <a:off x="1526793" y="4911265"/>
              <a:ext cx="1244160" cy="100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F26216F7-63EF-497F-AFA9-A9C2F79D76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72809" y="4803265"/>
                <a:ext cx="1351769" cy="225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96728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nk of America website showing application dropdown menu that says ClientLine Enterprise.">
            <a:extLst>
              <a:ext uri="{FF2B5EF4-FFF2-40B4-BE49-F238E27FC236}">
                <a16:creationId xmlns:a16="http://schemas.microsoft.com/office/drawing/2014/main" id="{6FE55AC4-8798-4271-AB58-2116522E7A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02" y="544840"/>
            <a:ext cx="9086850" cy="44862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399A95-2E77-47ED-8F4B-EC2B0142D2B3}"/>
              </a:ext>
            </a:extLst>
          </p:cNvPr>
          <p:cNvSpPr txBox="1"/>
          <p:nvPr/>
        </p:nvSpPr>
        <p:spPr>
          <a:xfrm>
            <a:off x="3714161" y="5703216"/>
            <a:ext cx="6325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ClientLine Enterprise (CLX) can be chosen in the drop down menu</a:t>
            </a:r>
          </a:p>
          <a:p>
            <a:r>
              <a:rPr lang="en-US" dirty="0"/>
              <a:t>All current users should already have access </a:t>
            </a:r>
          </a:p>
        </p:txBody>
      </p:sp>
    </p:spTree>
    <p:extLst>
      <p:ext uri="{BB962C8B-B14F-4D97-AF65-F5344CB8AC3E}">
        <p14:creationId xmlns:p14="http://schemas.microsoft.com/office/powerpoint/2010/main" val="293073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nk of America dashboard view. Statements is highlighted in yellow.">
            <a:extLst>
              <a:ext uri="{FF2B5EF4-FFF2-40B4-BE49-F238E27FC236}">
                <a16:creationId xmlns:a16="http://schemas.microsoft.com/office/drawing/2014/main" id="{6021BA10-FEAD-441F-A501-5E7E00442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278" y="443058"/>
            <a:ext cx="9551391" cy="405846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97FCD7-DE65-4D28-A440-2884A73F3553}"/>
              </a:ext>
            </a:extLst>
          </p:cNvPr>
          <p:cNvSpPr txBox="1"/>
          <p:nvPr/>
        </p:nvSpPr>
        <p:spPr>
          <a:xfrm>
            <a:off x="1008668" y="5175315"/>
            <a:ext cx="48567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This is the Dashboard view. </a:t>
            </a:r>
          </a:p>
          <a:p>
            <a:endParaRPr lang="en-US" dirty="0"/>
          </a:p>
          <a:p>
            <a:r>
              <a:rPr lang="en-US" dirty="0"/>
              <a:t>Statements can be accessed on the left hand side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728EE372-8A34-4F8B-94E1-3449CD4E89B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/>
              <p14:nvPr/>
            </p14:nvContentPartPr>
            <p14:xfrm>
              <a:off x="819753" y="3118825"/>
              <a:ext cx="1107720" cy="1692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728EE372-8A34-4F8B-94E1-3449CD4E89B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65771" y="3010825"/>
                <a:ext cx="1215325" cy="23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D48AFB5B-7593-48B5-B072-52676005A5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/>
              <p14:nvPr/>
            </p14:nvContentPartPr>
            <p14:xfrm>
              <a:off x="706353" y="2921905"/>
              <a:ext cx="1212120" cy="6552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D48AFB5B-7593-48B5-B072-52676005A5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52353" y="2813905"/>
                <a:ext cx="1319760" cy="281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35038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nk of America page showing monthly statements for previous years. ">
            <a:extLst>
              <a:ext uri="{FF2B5EF4-FFF2-40B4-BE49-F238E27FC236}">
                <a16:creationId xmlns:a16="http://schemas.microsoft.com/office/drawing/2014/main" id="{C3801D88-AE3A-4A7F-96F7-F3C24D69B3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913" y="311085"/>
            <a:ext cx="9831523" cy="47325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771AC10-59B6-40DF-85E9-B7268F35D235}"/>
              </a:ext>
            </a:extLst>
          </p:cNvPr>
          <p:cNvSpPr txBox="1"/>
          <p:nvPr/>
        </p:nvSpPr>
        <p:spPr>
          <a:xfrm>
            <a:off x="782425" y="5429839"/>
            <a:ext cx="8531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Monthly statements can be pulled at the outlet/MID level here. Enter the MID at the top </a:t>
            </a:r>
          </a:p>
          <a:p>
            <a:r>
              <a:rPr lang="en-US" dirty="0"/>
              <a:t>And the available statements appear on the right hand side.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BF4B4759-6893-445B-83DD-DF5DB720877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/>
              <p14:nvPr/>
            </p14:nvContentPartPr>
            <p14:xfrm>
              <a:off x="378393" y="498385"/>
              <a:ext cx="2864160" cy="11412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BF4B4759-6893-445B-83DD-DF5DB720877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24393" y="390385"/>
                <a:ext cx="2971800" cy="32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8D8B567-E033-4597-BDDA-46AB9A84109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/>
              <p14:nvPr/>
            </p14:nvContentPartPr>
            <p14:xfrm>
              <a:off x="1274073" y="442585"/>
              <a:ext cx="1525680" cy="291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8D8B567-E033-4597-BDDA-46AB9A84109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20073" y="334585"/>
                <a:ext cx="1633320" cy="244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070A032A-40FB-414A-B70E-A6129D5A10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/>
              <p14:nvPr/>
            </p14:nvContentPartPr>
            <p14:xfrm>
              <a:off x="7060353" y="914185"/>
              <a:ext cx="3097440" cy="10440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070A032A-40FB-414A-B70E-A6129D5A10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006353" y="806185"/>
                <a:ext cx="3205080" cy="320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19068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c6a6e43-5d97-4b16-be8a-8bc8deb2fe02" xsi:nil="true"/>
    <lcf76f155ced4ddcb4097134ff3c332f xmlns="6fe2e575-6686-4c1c-9be3-390addb45cb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1F4716F5B2BE45A626BCB5A1130A74" ma:contentTypeVersion="12" ma:contentTypeDescription="Create a new document." ma:contentTypeScope="" ma:versionID="160f43378918a49bf9d24aafddaa76bf">
  <xsd:schema xmlns:xsd="http://www.w3.org/2001/XMLSchema" xmlns:xs="http://www.w3.org/2001/XMLSchema" xmlns:p="http://schemas.microsoft.com/office/2006/metadata/properties" xmlns:ns2="6fe2e575-6686-4c1c-9be3-390addb45cb2" xmlns:ns3="5c6a6e43-5d97-4b16-be8a-8bc8deb2fe02" targetNamespace="http://schemas.microsoft.com/office/2006/metadata/properties" ma:root="true" ma:fieldsID="0af5fc55bcc81b961e4a99fa67b14fc8" ns2:_="" ns3:_="">
    <xsd:import namespace="6fe2e575-6686-4c1c-9be3-390addb45cb2"/>
    <xsd:import namespace="5c6a6e43-5d97-4b16-be8a-8bc8deb2fe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e2e575-6686-4c1c-9be3-390addb45c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8107521-1385-498b-8889-bf2cd8dee3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6a6e43-5d97-4b16-be8a-8bc8deb2fe02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477af40-d0ef-4507-a019-62c85837f900}" ma:internalName="TaxCatchAll" ma:showField="CatchAllData" ma:web="5c6a6e43-5d97-4b16-be8a-8bc8deb2fe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2594DD-C1CA-48E3-B731-2182543A7604}">
  <ds:schemaRefs>
    <ds:schemaRef ds:uri="http://schemas.microsoft.com/office/2006/metadata/properties"/>
    <ds:schemaRef ds:uri="http://schemas.microsoft.com/office/infopath/2007/PartnerControls"/>
    <ds:schemaRef ds:uri="5c6a6e43-5d97-4b16-be8a-8bc8deb2fe02"/>
    <ds:schemaRef ds:uri="6fe2e575-6686-4c1c-9be3-390addb45cb2"/>
  </ds:schemaRefs>
</ds:datastoreItem>
</file>

<file path=customXml/itemProps2.xml><?xml version="1.0" encoding="utf-8"?>
<ds:datastoreItem xmlns:ds="http://schemas.openxmlformats.org/officeDocument/2006/customXml" ds:itemID="{6D7F4F32-010C-4403-99F3-F72F7E5831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7C8558-64E2-41FE-A17F-5E59E7CE0A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e2e575-6686-4c1c-9be3-390addb45cb2"/>
    <ds:schemaRef ds:uri="5c6a6e43-5d97-4b16-be8a-8bc8deb2fe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78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Ozcan, Michelle</dc:creator>
  <cp:lastModifiedBy>McGreal, Mary M</cp:lastModifiedBy>
  <cp:revision>3</cp:revision>
  <dcterms:created xsi:type="dcterms:W3CDTF">2023-01-11T18:07:10Z</dcterms:created>
  <dcterms:modified xsi:type="dcterms:W3CDTF">2023-01-19T18:19:06Z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0a1c2ebc-5819-457d-aac1-f4e989c25d7a</vt:lpwstr>
  </property>
  <property fmtid="{D5CDD505-2E9C-101B-9397-08002B2CF9AE}" pid="3" name="Classification">
    <vt:lpwstr>Unclassified</vt:lpwstr>
  </property>
  <property fmtid="{D5CDD505-2E9C-101B-9397-08002B2CF9AE}" pid="4" name="ContentTypeId">
    <vt:lpwstr>0x0101009A1F4716F5B2BE45A626BCB5A1130A74</vt:lpwstr>
  </property>
</Properties>
</file>